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78" r:id="rId5"/>
    <p:sldId id="281" r:id="rId6"/>
    <p:sldId id="280" r:id="rId7"/>
    <p:sldId id="279" r:id="rId8"/>
    <p:sldId id="282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19" autoAdjust="0"/>
  </p:normalViewPr>
  <p:slideViewPr>
    <p:cSldViewPr snapToGrid="0">
      <p:cViewPr varScale="1">
        <p:scale>
          <a:sx n="120" d="100"/>
          <a:sy n="120" d="100"/>
        </p:scale>
        <p:origin x="12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7/22/2021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7/22/2021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Docker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n-US" sz="1400" dirty="0"/>
              <a:t>Jitendra Kumar Jha</a:t>
            </a: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C00FE-7D7C-4E96-AD01-1EC05F746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17050"/>
          </a:xfrm>
        </p:spPr>
        <p:txBody>
          <a:bodyPr>
            <a:normAutofit fontScale="90000"/>
          </a:bodyPr>
          <a:lstStyle/>
          <a:p>
            <a:r>
              <a:rPr lang="en-IN" dirty="0"/>
              <a:t>Lesson Agenda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2BCDD-69D5-4001-BB00-58413F236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Instructor Introduction</a:t>
            </a:r>
          </a:p>
          <a:p>
            <a:r>
              <a:rPr lang="en-IN" dirty="0"/>
              <a:t>Course Objectives</a:t>
            </a:r>
          </a:p>
          <a:p>
            <a:r>
              <a:rPr lang="en-IN" dirty="0"/>
              <a:t>Course Schedule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7909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5B184-D6C3-465B-BB71-0F893C7F1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562789" cy="1257300"/>
          </a:xfrm>
        </p:spPr>
        <p:txBody>
          <a:bodyPr/>
          <a:lstStyle/>
          <a:p>
            <a:r>
              <a:rPr lang="en-IN" dirty="0"/>
              <a:t>Instructor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54734-7B92-4D29-A39C-395C5D673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4604410" cy="4046054"/>
          </a:xfrm>
        </p:spPr>
        <p:txBody>
          <a:bodyPr>
            <a:normAutofit fontScale="92500"/>
          </a:bodyPr>
          <a:lstStyle/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Microsoft Certified Trainer with 18 years experience</a:t>
            </a:r>
          </a:p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Microsoft Certified Azure Developer</a:t>
            </a:r>
          </a:p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Microsoft Certified Azure DevOps Expert</a:t>
            </a:r>
          </a:p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Microsoft Certified Azure Administrator</a:t>
            </a:r>
          </a:p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Oracle Certified Java Professional</a:t>
            </a:r>
          </a:p>
          <a:p>
            <a:pPr>
              <a:lnSpc>
                <a:spcPct val="114000"/>
              </a:lnSpc>
              <a:spcBef>
                <a:spcPts val="1200"/>
              </a:spcBef>
            </a:pPr>
            <a:r>
              <a:rPr lang="en-US" sz="2000" dirty="0">
                <a:solidFill>
                  <a:schemeClr val="tx1"/>
                </a:solidFill>
              </a:rPr>
              <a:t>Oracle Certified WebLogic Administrator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9F3316-0D2C-43AE-8216-4C2A86267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868" y="3661871"/>
            <a:ext cx="2411503" cy="1808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70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Course Objectives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 lnSpcReduction="10000"/>
          </a:bodyPr>
          <a:lstStyle/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Introduction to Dockers</a:t>
            </a: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Installation</a:t>
            </a: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Architecture &amp; Components</a:t>
            </a:r>
            <a:endParaRPr lang="en-IN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Maven Pro"/>
            </a:endParaRP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Images</a:t>
            </a: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Registry</a:t>
            </a:r>
            <a:endParaRPr lang="en-IN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Maven Pro"/>
            </a:endParaRP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Volumes</a:t>
            </a: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Networking</a:t>
            </a:r>
            <a:endParaRPr lang="en-IN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Maven Pro"/>
            </a:endParaRPr>
          </a:p>
          <a:p>
            <a:r>
              <a:rPr lang="en-IN" sz="2000" i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Docker Orchestration</a:t>
            </a:r>
          </a:p>
          <a:p>
            <a:r>
              <a:rPr lang="en-IN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Introduction </a:t>
            </a:r>
            <a:r>
              <a:rPr lang="en-IN" sz="200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Maven Pro"/>
              </a:rPr>
              <a:t>to Kubernetes</a:t>
            </a:r>
          </a:p>
          <a:p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82F3D-AFF3-4FDE-82BE-0D9602605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Course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34012-E61B-4209-9E5B-6ED0B52993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Day 1</a:t>
            </a:r>
          </a:p>
          <a:p>
            <a:pPr lvl="1"/>
            <a:r>
              <a:rPr lang="en-IN" dirty="0"/>
              <a:t>Introduction to Docker</a:t>
            </a:r>
          </a:p>
          <a:p>
            <a:pPr lvl="1"/>
            <a:r>
              <a:rPr lang="en-IN" dirty="0"/>
              <a:t>Docker Installation</a:t>
            </a:r>
          </a:p>
          <a:p>
            <a:r>
              <a:rPr lang="en-IN" dirty="0"/>
              <a:t>Day 2</a:t>
            </a:r>
          </a:p>
          <a:p>
            <a:pPr lvl="1"/>
            <a:r>
              <a:rPr lang="en-IN" dirty="0"/>
              <a:t>Docker Architecture and Components</a:t>
            </a:r>
          </a:p>
          <a:p>
            <a:pPr lvl="1"/>
            <a:r>
              <a:rPr lang="en-IN" dirty="0"/>
              <a:t>Docker Images</a:t>
            </a:r>
          </a:p>
          <a:p>
            <a:r>
              <a:rPr lang="en-IN" dirty="0"/>
              <a:t>Day 3</a:t>
            </a:r>
          </a:p>
          <a:p>
            <a:pPr lvl="1"/>
            <a:r>
              <a:rPr lang="en-IN" dirty="0"/>
              <a:t>Docker Registry</a:t>
            </a:r>
          </a:p>
          <a:p>
            <a:pPr lvl="1"/>
            <a:r>
              <a:rPr lang="en-IN" dirty="0"/>
              <a:t>Docker Volume</a:t>
            </a:r>
          </a:p>
          <a:p>
            <a:pPr lvl="1"/>
            <a:endParaRPr lang="en-IN" dirty="0"/>
          </a:p>
          <a:p>
            <a:pPr marL="2877600" lvl="8" indent="0">
              <a:buNone/>
            </a:pPr>
            <a:r>
              <a:rPr lang="en-IN" dirty="0"/>
              <a:t>														</a:t>
            </a:r>
            <a:r>
              <a:rPr lang="en-IN" sz="1800" dirty="0" err="1"/>
              <a:t>contd</a:t>
            </a:r>
            <a:r>
              <a:rPr lang="en-IN" dirty="0"/>
              <a:t>…</a:t>
            </a:r>
          </a:p>
          <a:p>
            <a:pPr marL="45000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3891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8DEC4-A7FA-48FA-9B91-BEC326FBB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Course Schedule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DE5E0-CE74-44B6-9ACA-D47ED1DE4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Day 4</a:t>
            </a:r>
          </a:p>
          <a:p>
            <a:pPr lvl="1"/>
            <a:r>
              <a:rPr lang="en-IN" dirty="0"/>
              <a:t>Docker Networking</a:t>
            </a:r>
          </a:p>
          <a:p>
            <a:pPr lvl="1"/>
            <a:r>
              <a:rPr lang="en-IN" dirty="0"/>
              <a:t>Docker Orchestration</a:t>
            </a:r>
          </a:p>
          <a:p>
            <a:r>
              <a:rPr lang="en-IN" dirty="0"/>
              <a:t>Day 5</a:t>
            </a:r>
          </a:p>
          <a:p>
            <a:pPr lvl="1"/>
            <a:r>
              <a:rPr lang="en-IN" dirty="0"/>
              <a:t>Introduction to Kubernetes</a:t>
            </a:r>
          </a:p>
          <a:p>
            <a:pPr marL="450000" lvl="1" indent="0">
              <a:buNone/>
            </a:pP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17519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{E6ADAAB8-FBCD-4E3D-B480-712178E659D1}tf55705232_win32</Template>
  <TotalTime>37</TotalTime>
  <Words>122</Words>
  <Application>Microsoft Office PowerPoint</Application>
  <PresentationFormat>Widescreen</PresentationFormat>
  <Paragraphs>42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Goudy Old Style</vt:lpstr>
      <vt:lpstr>Maven Pro</vt:lpstr>
      <vt:lpstr>Wingdings 2</vt:lpstr>
      <vt:lpstr>SlateVTI</vt:lpstr>
      <vt:lpstr>Docker </vt:lpstr>
      <vt:lpstr>Lesson Agenda </vt:lpstr>
      <vt:lpstr>Instructor</vt:lpstr>
      <vt:lpstr>Course Objectives </vt:lpstr>
      <vt:lpstr>Course Schedule</vt:lpstr>
      <vt:lpstr>Course Schedule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</dc:title>
  <dc:creator>jitendra jha</dc:creator>
  <cp:lastModifiedBy>jitendra jha</cp:lastModifiedBy>
  <cp:revision>2</cp:revision>
  <dcterms:created xsi:type="dcterms:W3CDTF">2021-07-22T06:22:26Z</dcterms:created>
  <dcterms:modified xsi:type="dcterms:W3CDTF">2021-07-22T07:04:22Z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